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9CC83CC-E899-434A-B5F1-1620F3C1D74D}" type="datetimeFigureOut">
              <a:rPr lang="en-US" smtClean="0"/>
              <a:t>10/21/2020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18DC369-6976-42DC-B4AB-44E25A35DE1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36m53s4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51207"/>
            <a:ext cx="7715304" cy="3355585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42m54s9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028527"/>
            <a:ext cx="7643866" cy="4756494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25m28s5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4" y="1285860"/>
            <a:ext cx="7747054" cy="4357718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27m17s7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218887"/>
            <a:ext cx="7643866" cy="4299674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28m38s7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" y="1259071"/>
            <a:ext cx="7540677" cy="4241631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29m16s7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339438"/>
            <a:ext cx="7429552" cy="4179124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30m14s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1259069"/>
            <a:ext cx="7500990" cy="4219307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31m45s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299253"/>
            <a:ext cx="7572428" cy="4259491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32m53s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218887"/>
            <a:ext cx="7715304" cy="4339858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34m59s7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737614"/>
            <a:ext cx="7643865" cy="5332930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1h39m04s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85859"/>
            <a:ext cx="7667678" cy="4313069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37m20s6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299253"/>
            <a:ext cx="7500990" cy="4219307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8671"/>
            <a:ext cx="7743852" cy="5214974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THANK YOU</a:t>
            </a:r>
            <a:endParaRPr lang="en-IN" sz="6000" b="1" dirty="0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38m02s8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299253"/>
            <a:ext cx="7572428" cy="4259491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38m30s5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14422"/>
            <a:ext cx="7762528" cy="4366422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39m57s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259071"/>
            <a:ext cx="7643866" cy="4299674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40m09s7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218887"/>
            <a:ext cx="7715304" cy="4339858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40m35s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" y="1285859"/>
            <a:ext cx="7667678" cy="4313069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40m54s6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7" y="1285860"/>
            <a:ext cx="7588325" cy="4268432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9-01-31-10h42m36s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024138"/>
            <a:ext cx="7715304" cy="4809723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8" ma:contentTypeDescription="Create a new document." ma:contentTypeScope="" ma:versionID="55f573b842e1459fb584a55d3f6ba0b2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5aa25a9d406ccb28bb5c6334762c863a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C5327E-D1E6-4E98-8090-28006AEDB9BC}"/>
</file>

<file path=customXml/itemProps2.xml><?xml version="1.0" encoding="utf-8"?>
<ds:datastoreItem xmlns:ds="http://schemas.openxmlformats.org/officeDocument/2006/customXml" ds:itemID="{CBA13FD4-98E8-4963-BA7E-50278C21746D}"/>
</file>

<file path=customXml/itemProps3.xml><?xml version="1.0" encoding="utf-8"?>
<ds:datastoreItem xmlns:ds="http://schemas.openxmlformats.org/officeDocument/2006/customXml" ds:itemID="{B49DA06B-8FC5-4694-B36F-498352460031}"/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9</TotalTime>
  <Words>2</Words>
  <Application>Microsoft Office PowerPoint</Application>
  <PresentationFormat>On-screen Show (4:3)</PresentationFormat>
  <Paragraphs>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Trek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 Department</dc:creator>
  <cp:lastModifiedBy>Civil Department</cp:lastModifiedBy>
  <cp:revision>5</cp:revision>
  <dcterms:created xsi:type="dcterms:W3CDTF">2020-10-21T08:22:04Z</dcterms:created>
  <dcterms:modified xsi:type="dcterms:W3CDTF">2020-10-21T08:31:57Z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